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7" r:id="rId4"/>
    <p:sldId id="258" r:id="rId5"/>
    <p:sldId id="259" r:id="rId6"/>
    <p:sldId id="260" r:id="rId7"/>
    <p:sldId id="261" r:id="rId8"/>
    <p:sldId id="264" r:id="rId9"/>
    <p:sldId id="263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9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55204-4834-42D7-81B8-B5C6A60A01BC}" type="datetimeFigureOut">
              <a:rPr lang="ru-RU" smtClean="0"/>
              <a:pPr/>
              <a:t>25.11.2018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30CD8-42FC-4136-B99D-FCD8856689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55204-4834-42D7-81B8-B5C6A60A01BC}" type="datetimeFigureOut">
              <a:rPr lang="ru-RU" smtClean="0"/>
              <a:pPr/>
              <a:t>25.11.2018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30CD8-42FC-4136-B99D-FCD8856689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55204-4834-42D7-81B8-B5C6A60A01BC}" type="datetimeFigureOut">
              <a:rPr lang="ru-RU" smtClean="0"/>
              <a:pPr/>
              <a:t>25.11.2018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30CD8-42FC-4136-B99D-FCD8856689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55204-4834-42D7-81B8-B5C6A60A01BC}" type="datetimeFigureOut">
              <a:rPr lang="ru-RU" smtClean="0"/>
              <a:pPr/>
              <a:t>25.11.2018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30CD8-42FC-4136-B99D-FCD8856689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55204-4834-42D7-81B8-B5C6A60A01BC}" type="datetimeFigureOut">
              <a:rPr lang="ru-RU" smtClean="0"/>
              <a:pPr/>
              <a:t>25.11.2018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30CD8-42FC-4136-B99D-FCD8856689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55204-4834-42D7-81B8-B5C6A60A01BC}" type="datetimeFigureOut">
              <a:rPr lang="ru-RU" smtClean="0"/>
              <a:pPr/>
              <a:t>25.11.2018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30CD8-42FC-4136-B99D-FCD8856689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55204-4834-42D7-81B8-B5C6A60A01BC}" type="datetimeFigureOut">
              <a:rPr lang="ru-RU" smtClean="0"/>
              <a:pPr/>
              <a:t>25.11.2018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30CD8-42FC-4136-B99D-FCD8856689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55204-4834-42D7-81B8-B5C6A60A01BC}" type="datetimeFigureOut">
              <a:rPr lang="ru-RU" smtClean="0"/>
              <a:pPr/>
              <a:t>25.11.2018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30CD8-42FC-4136-B99D-FCD8856689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55204-4834-42D7-81B8-B5C6A60A01BC}" type="datetimeFigureOut">
              <a:rPr lang="ru-RU" smtClean="0"/>
              <a:pPr/>
              <a:t>25.11.2018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30CD8-42FC-4136-B99D-FCD8856689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55204-4834-42D7-81B8-B5C6A60A01BC}" type="datetimeFigureOut">
              <a:rPr lang="ru-RU" smtClean="0"/>
              <a:pPr/>
              <a:t>25.11.2018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30CD8-42FC-4136-B99D-FCD8856689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55204-4834-42D7-81B8-B5C6A60A01BC}" type="datetimeFigureOut">
              <a:rPr lang="ru-RU" smtClean="0"/>
              <a:pPr/>
              <a:t>25.11.2018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30CD8-42FC-4136-B99D-FCD8856689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B55204-4834-42D7-81B8-B5C6A60A01BC}" type="datetimeFigureOut">
              <a:rPr lang="ru-RU" smtClean="0"/>
              <a:pPr/>
              <a:t>25.11.2018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A30CD8-42FC-4136-B99D-FCD88566894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sites.google.com/site/niohem12/intellektualnaa-igra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s://school4000.jimdo.com/" TargetMode="Externa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s://sites.google.com/site/proect2013fi/kristally-i-simmetria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sites.google.com/site/muzandfiz/arhivariusy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sites.google.com/site/magnetizm8/vse-o-magnitah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hyperlink" Target="https://sites.google.com/site/magn8kl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sites.google.com/site/kolebaniyivoln/fotogalerea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sites.google.com/site/elektrostatika8/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hyperlink" Target="https://sites.google.com/site/poverhnostnoenatazenie/poverhnostnoe-natazenie-zidkostej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kosmorobot.jimdo.com/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astronomytravel.jimdo.com/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mirkrist.jimdo.com/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sites.google.com/site/personalny40/siny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980728"/>
            <a:ext cx="789030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solidFill>
                  <a:srgbClr val="C00000"/>
                </a:solidFill>
              </a:rPr>
              <a:t>Проекты, проекты, проекты…</a:t>
            </a:r>
            <a:endParaRPr lang="ru-RU" sz="4800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76056" y="5661248"/>
            <a:ext cx="32705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ym typeface="Symbol"/>
              </a:rPr>
              <a:t></a:t>
            </a:r>
            <a:r>
              <a:rPr lang="ru-RU" dirty="0" err="1" smtClean="0">
                <a:sym typeface="Symbol"/>
              </a:rPr>
              <a:t>Гученко</a:t>
            </a:r>
            <a:r>
              <a:rPr lang="ru-RU" dirty="0" smtClean="0">
                <a:sym typeface="Symbol"/>
              </a:rPr>
              <a:t> Галина Васильевна, </a:t>
            </a:r>
          </a:p>
          <a:p>
            <a:r>
              <a:rPr lang="ru-RU" dirty="0" smtClean="0">
                <a:sym typeface="Symbol"/>
              </a:rPr>
              <a:t>МАОУ СОШ № 55 г. Пермь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283968" y="1844824"/>
            <a:ext cx="44943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Создание проектов по технологии «</a:t>
            </a:r>
            <a:r>
              <a:rPr lang="en-US" dirty="0" smtClean="0"/>
              <a:t>on-line</a:t>
            </a:r>
            <a:r>
              <a:rPr lang="ru-RU" dirty="0" smtClean="0"/>
              <a:t>»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73448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2"/>
              </a:rPr>
              <a:t>https://sites.google.com/site/niohem12/intellektualnaa-igra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12776"/>
            <a:ext cx="9052530" cy="4245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16632"/>
            <a:ext cx="311970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2"/>
              </a:rPr>
              <a:t>https://school4000.jimdo.com/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1963" y="733425"/>
            <a:ext cx="8220075" cy="539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62464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2"/>
              </a:rPr>
              <a:t>https://sites.google.com/site/proect2013fi/kristally-i-simmetria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1" y="692696"/>
            <a:ext cx="4392487" cy="270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2080" y="1124744"/>
            <a:ext cx="3679513" cy="42717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3568" y="3645024"/>
            <a:ext cx="3456384" cy="3053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2204864"/>
            <a:ext cx="82809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2"/>
              </a:rPr>
              <a:t>https://sites.google.com/site/muzandfiz/arhivariusy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158794"/>
            <a:ext cx="9144000" cy="1635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8763000" cy="203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95536" y="3068960"/>
            <a:ext cx="74888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3"/>
              </a:rPr>
              <a:t>https://sites.google.com/site/magnetizm8/vse-o-magnitah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3645024"/>
            <a:ext cx="38709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4"/>
              </a:rPr>
              <a:t>https://sites.google.com/site/magn8kl/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625" y="4725144"/>
            <a:ext cx="9096375" cy="160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2780928"/>
            <a:ext cx="66784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2"/>
              </a:rPr>
              <a:t>https://sites.google.com/site/kolebaniyivoln/fotogalerea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16633"/>
            <a:ext cx="8835633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0"/>
            <a:ext cx="8964488" cy="2062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95536" y="2492896"/>
            <a:ext cx="445641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3"/>
              </a:rPr>
              <a:t>https://sites.google.com/site/elektrostatika8/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3140968"/>
            <a:ext cx="80648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4"/>
              </a:rPr>
              <a:t>https://sites.google.com/site/poverhnostnoenatazenie/poverhnostnoe-natazenie-zidkostej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19372" y="4725144"/>
            <a:ext cx="9163372" cy="1509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9512" y="188640"/>
            <a:ext cx="318317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2"/>
              </a:rPr>
              <a:t>https://kosmorobot.jimdo.com/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10" y="1052736"/>
            <a:ext cx="8888490" cy="47712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357739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2"/>
              </a:rPr>
              <a:t>https://astronomytravel.jimdo.com/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764704"/>
            <a:ext cx="8524036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276890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2"/>
              </a:rPr>
              <a:t>https://mirkrist.jimdo.com/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8125" y="1019175"/>
            <a:ext cx="8667750" cy="481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415" y="980728"/>
            <a:ext cx="9077585" cy="45630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79512" y="188640"/>
            <a:ext cx="64087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3"/>
              </a:rPr>
              <a:t>https://sites.google.com/site/personalny40/siny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70</Words>
  <Application>Microsoft Office PowerPoint</Application>
  <PresentationFormat>Экран (4:3)</PresentationFormat>
  <Paragraphs>17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я</dc:creator>
  <cp:lastModifiedBy>1</cp:lastModifiedBy>
  <cp:revision>11</cp:revision>
  <dcterms:created xsi:type="dcterms:W3CDTF">2018-11-20T19:58:35Z</dcterms:created>
  <dcterms:modified xsi:type="dcterms:W3CDTF">2018-11-25T15:24:16Z</dcterms:modified>
</cp:coreProperties>
</file>